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2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82" d="100"/>
          <a:sy n="82" d="100"/>
        </p:scale>
        <p:origin x="9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1322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585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511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64784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228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7541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5169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6277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744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945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606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979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205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510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7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649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577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6444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8824" y="120895"/>
            <a:ext cx="94484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Warm up – 8.8.16 (Monday)</a:t>
            </a:r>
            <a:endParaRPr kumimoji="0" lang="en-US" sz="54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1147464"/>
            <a:ext cx="1144306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the four questions. Thanks!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1840089"/>
            <a:ext cx="1136162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What is the name of the first graph we will learn about in this class?</a:t>
            </a: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What are three things that a PPC can show?</a:t>
            </a: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What is the opportunity cost from moving from Point C to Point A?</a:t>
            </a: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What does a bowed out PPC show?</a:t>
            </a: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endParaRPr kumimoji="0" lang="en-US" sz="34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https://www.youtube.com/watch?v=O6XL__2CDPU</a:t>
            </a:r>
          </a:p>
        </p:txBody>
      </p:sp>
    </p:spTree>
    <p:extLst>
      <p:ext uri="{BB962C8B-B14F-4D97-AF65-F5344CB8AC3E}">
        <p14:creationId xmlns:p14="http://schemas.microsoft.com/office/powerpoint/2010/main" val="88729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718" y="224134"/>
            <a:ext cx="59154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Warm up – 8.9.16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1147464"/>
            <a:ext cx="11443062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Please copy down 1 – 5, use the PPF on the next slide to find the opportunity cost for the questions below.</a:t>
            </a:r>
            <a:endParaRPr lang="en-US" sz="32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2636503"/>
            <a:ext cx="113616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arenR"/>
            </a:pPr>
            <a:r>
              <a:rPr lang="en-US" sz="4800" dirty="0" smtClean="0"/>
              <a:t>Point A to Point B</a:t>
            </a:r>
          </a:p>
          <a:p>
            <a:pPr marL="514350" indent="-514350">
              <a:buAutoNum type="arabicParenR"/>
            </a:pPr>
            <a:r>
              <a:rPr lang="en-US" sz="4800" dirty="0" smtClean="0"/>
              <a:t>Point B to Point C</a:t>
            </a:r>
          </a:p>
          <a:p>
            <a:pPr marL="514350" indent="-514350">
              <a:buAutoNum type="arabicParenR"/>
            </a:pPr>
            <a:r>
              <a:rPr lang="en-US" sz="4800" dirty="0" smtClean="0"/>
              <a:t>Point C to Point D</a:t>
            </a:r>
          </a:p>
          <a:p>
            <a:pPr marL="514350" indent="-514350">
              <a:buAutoNum type="arabicParenR"/>
            </a:pPr>
            <a:r>
              <a:rPr lang="en-US" sz="4800" dirty="0" smtClean="0"/>
              <a:t>Point D to Point E</a:t>
            </a:r>
          </a:p>
          <a:p>
            <a:pPr marL="514350" indent="-514350">
              <a:buAutoNum type="arabicParenR"/>
            </a:pPr>
            <a:r>
              <a:rPr lang="en-US" sz="4800" dirty="0" smtClean="0"/>
              <a:t>Point A to Point E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62910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81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81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385" y="224134"/>
            <a:ext cx="11243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Warm up – 8.10.16 ( Wednesday)</a:t>
            </a:r>
            <a:endParaRPr kumimoji="0" lang="en-US" sz="54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1147464"/>
            <a:ext cx="11443062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1 - 3, use the PPF on the next slide to find the opportunity cost for the questions below.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824" y="2636503"/>
            <a:ext cx="113616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</a:rPr>
              <a:t>What is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</a:rPr>
              <a:t> the opportunity</a:t>
            </a:r>
            <a:r>
              <a:rPr lang="en-US" sz="3600" dirty="0" smtClean="0">
                <a:solidFill>
                  <a:prstClr val="white"/>
                </a:solidFill>
                <a:latin typeface="Century Gothic" panose="020B0502020202020204"/>
              </a:rPr>
              <a:t>y cost of making 7 book shelves with the time and wood available?</a:t>
            </a: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</a:rPr>
              <a:t>What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</a:rPr>
              <a:t> must happening order to move from point B to point C?</a:t>
            </a: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en-US" sz="3600" baseline="0" dirty="0" smtClean="0">
                <a:solidFill>
                  <a:prstClr val="white"/>
                </a:solidFill>
                <a:latin typeface="Century Gothic" panose="020B0502020202020204"/>
              </a:rPr>
              <a:t>Point</a:t>
            </a:r>
            <a:r>
              <a:rPr lang="en-US" sz="3600" dirty="0" smtClean="0">
                <a:solidFill>
                  <a:prstClr val="white"/>
                </a:solidFill>
                <a:latin typeface="Century Gothic" panose="020B0502020202020204"/>
              </a:rPr>
              <a:t> E represents an impossible situation. Why?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15390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74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9232" y="224134"/>
            <a:ext cx="101280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Warm up – 8.11.16 ( Thursday)</a:t>
            </a:r>
            <a:endParaRPr kumimoji="0" lang="en-US" sz="5400" b="0" i="0" u="none" strike="noStrike" kern="1200" cap="none" spc="0" normalizeH="0" baseline="0" noProof="0" dirty="0">
              <a:ln w="0"/>
              <a:solidFill>
                <a:srgbClr val="052F6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824" y="1147464"/>
            <a:ext cx="1144306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Please copy down 1 - 6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385" y="1732239"/>
            <a:ext cx="1136162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1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. When did people see a sustainable rise in the standard of living?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2. According to Adam Smith, what makes countries wealthy?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3. What are the three major parts of a production possibility </a:t>
            </a:r>
            <a:r>
              <a:rPr kumimoji="0" 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curve</a:t>
            </a: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000" dirty="0">
              <a:solidFill>
                <a:prstClr val="white"/>
              </a:solidFill>
              <a:latin typeface="Century Gothic" panose="020B0502020202020204"/>
            </a:endParaRPr>
          </a:p>
          <a:p>
            <a:pPr lvl="0"/>
            <a:r>
              <a:rPr lang="en-US" sz="2800" dirty="0" smtClean="0">
                <a:solidFill>
                  <a:prstClr val="white"/>
                </a:solidFill>
              </a:rPr>
              <a:t>https</a:t>
            </a:r>
            <a:r>
              <a:rPr lang="en-US" sz="2800" dirty="0">
                <a:solidFill>
                  <a:prstClr val="white"/>
                </a:solidFill>
              </a:rPr>
              <a:t>://www.youtube.com/watch?v=NI9TLDIPVcs&amp;index=2&amp;list=PL8dPuuaLjXtPNZwz5_o_5uirJ8gQXnhEO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06008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249</Words>
  <Application>Microsoft Office PowerPoint</Application>
  <PresentationFormat>Widescreen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Century Gothic</vt:lpstr>
      <vt:lpstr>Wingdings 3</vt:lpstr>
      <vt:lpstr>Slice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4</cp:revision>
  <dcterms:created xsi:type="dcterms:W3CDTF">2016-08-08T17:57:17Z</dcterms:created>
  <dcterms:modified xsi:type="dcterms:W3CDTF">2016-08-11T21:21:43Z</dcterms:modified>
</cp:coreProperties>
</file>